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599525" cy="3239960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0204"/>
        <p:guide pos="6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23987" y="4320225"/>
            <a:ext cx="17361844" cy="1214425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417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123987" y="16821662"/>
            <a:ext cx="17361844" cy="695658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5670" spc="200">
                <a:uFillTx/>
              </a:defRPr>
            </a:lvl1pPr>
            <a:lvl2pPr marL="1080135" indent="0" algn="ctr">
              <a:buNone/>
              <a:defRPr sz="4720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810" indent="0" algn="ctr">
              <a:buNone/>
              <a:defRPr sz="3780"/>
            </a:lvl7pPr>
            <a:lvl8pPr marL="7560945" indent="0" algn="ctr">
              <a:buNone/>
              <a:defRPr sz="3780"/>
            </a:lvl8pPr>
            <a:lvl9pPr marL="8640445" indent="0" algn="ctr">
              <a:buNone/>
              <a:defRPr sz="378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077940" y="3656883"/>
            <a:ext cx="19441183" cy="25904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123987" y="11736043"/>
            <a:ext cx="17361844" cy="481347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41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123987" y="16821662"/>
            <a:ext cx="17361844" cy="222814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567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7940" y="2874480"/>
            <a:ext cx="19434804" cy="33337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77940" y="7041626"/>
            <a:ext cx="19434804" cy="2248557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27222" y="18182362"/>
            <a:ext cx="13764459" cy="362286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039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527222" y="21805228"/>
            <a:ext cx="13764459" cy="409911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4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8013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397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4044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7940" y="2874480"/>
            <a:ext cx="19434804" cy="33337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077940" y="7092652"/>
            <a:ext cx="9172054" cy="2243455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359825" y="7092652"/>
            <a:ext cx="9172054" cy="22434552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7940" y="2874480"/>
            <a:ext cx="19434804" cy="33337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077940" y="6752477"/>
            <a:ext cx="9465458" cy="1802928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72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135" indent="0">
              <a:buNone/>
              <a:defRPr sz="4720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0445" indent="0">
              <a:buNone/>
              <a:defRPr sz="37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077940" y="8759510"/>
            <a:ext cx="9465458" cy="2076769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1048261" y="6717179"/>
            <a:ext cx="9465458" cy="180292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72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135" indent="0">
              <a:buNone/>
              <a:defRPr sz="4720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0445" indent="0">
              <a:buNone/>
              <a:defRPr sz="37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1048261" y="8759510"/>
            <a:ext cx="9465458" cy="2076769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7940" y="2874480"/>
            <a:ext cx="19434804" cy="33337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077816" y="7347382"/>
            <a:ext cx="9271689" cy="2177213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7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1251393" y="7347784"/>
            <a:ext cx="9261351" cy="2177121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7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8133623" y="4320225"/>
            <a:ext cx="1849719" cy="2376123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661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620099" y="4320225"/>
            <a:ext cx="16245634" cy="23761235"/>
          </a:xfrm>
        </p:spPr>
        <p:txBody>
          <a:bodyPr vert="eaVert" lIns="46800" tIns="46800" rIns="46800" bIns="46800"/>
          <a:lstStyle>
            <a:lvl1pPr marL="539750" indent="-539750">
              <a:spcAft>
                <a:spcPts val="1000"/>
              </a:spcAft>
              <a:defRPr spc="300"/>
            </a:lvl1pPr>
            <a:lvl2pPr marL="1619885" indent="-539750">
              <a:defRPr spc="300"/>
            </a:lvl2pPr>
            <a:lvl3pPr marL="2700655" indent="-539750">
              <a:defRPr spc="300"/>
            </a:lvl3pPr>
            <a:lvl4pPr marL="3780155" indent="-539750">
              <a:defRPr spc="300"/>
            </a:lvl4pPr>
            <a:lvl5pPr marL="4860290" indent="-5397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077940" y="2874480"/>
            <a:ext cx="19434804" cy="333371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077940" y="7041626"/>
            <a:ext cx="19434804" cy="2248557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084318" y="29833362"/>
            <a:ext cx="4783756" cy="149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36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7292570" y="29833362"/>
            <a:ext cx="7016175" cy="149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36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5728988" y="29833362"/>
            <a:ext cx="4783756" cy="149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36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60270" rtl="0" eaLnBrk="1" fontAlgn="auto" latinLnBrk="0" hangingPunct="1">
        <a:lnSpc>
          <a:spcPct val="100000"/>
        </a:lnSpc>
        <a:spcBef>
          <a:spcPct val="0"/>
        </a:spcBef>
        <a:buNone/>
        <a:defRPr sz="850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539750" indent="-539750" algn="l" defTabSz="21602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42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619885" indent="-539750" algn="l" defTabSz="21602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3802380" algn="l"/>
          <a:tab pos="3802380" algn="l"/>
          <a:tab pos="3802380" algn="l"/>
          <a:tab pos="3802380" algn="l"/>
        </a:tabLst>
        <a:defRPr sz="37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700655" indent="-539750" algn="l" defTabSz="21602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37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780155" indent="-539750" algn="l" defTabSz="21602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331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860290" indent="-539750" algn="l" defTabSz="21602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331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94042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702056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810069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917956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3pPr>
      <a:lvl4pPr marL="32397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864044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PLSE2023 Poster Templa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4055" y="-7077075"/>
            <a:ext cx="23143210" cy="40502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MDMwZjg3NWUxMTcwODE4NjRlZjc4NGVhNzg1NWI2Nj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YJ滴幺幺</cp:lastModifiedBy>
  <cp:revision>177</cp:revision>
  <dcterms:created xsi:type="dcterms:W3CDTF">2019-06-19T02:08:00Z</dcterms:created>
  <dcterms:modified xsi:type="dcterms:W3CDTF">2023-09-12T01:55:19Z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81B7EE0AEA3D468CB7BEB7A78BA201BD_11</vt:lpwstr>
  </property>
</Properties>
</file>