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6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3" d="100"/>
          <a:sy n="13" d="100"/>
        </p:scale>
        <p:origin x="1448" y="192"/>
      </p:cViewPr>
      <p:guideLst>
        <p:guide orient="horz" pos="13607"/>
        <p:guide pos="1020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96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70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54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20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45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65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65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238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88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65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50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5D5EB-6693-412F-8BBB-644F63065231}" type="datetimeFigureOut">
              <a:rPr lang="zh-CN" altLang="en-US" smtClean="0"/>
              <a:t>2023/6/30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1CF4-42E0-415D-B057-2F13A903AA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96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id="{F56CBED8-0605-4D20-A5BE-8B7388E5E0AE}"/>
              </a:ext>
            </a:extLst>
          </p:cNvPr>
          <p:cNvGrpSpPr/>
          <p:nvPr/>
        </p:nvGrpSpPr>
        <p:grpSpPr>
          <a:xfrm>
            <a:off x="438" y="0"/>
            <a:ext cx="32400000" cy="2687071"/>
            <a:chOff x="794" y="3810001"/>
            <a:chExt cx="32419145" cy="2687071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2B935F86-B408-46F6-A18F-4BB5613F3492}"/>
                </a:ext>
              </a:extLst>
            </p:cNvPr>
            <p:cNvSpPr>
              <a:spLocks/>
            </p:cNvSpPr>
            <p:nvPr/>
          </p:nvSpPr>
          <p:spPr>
            <a:xfrm>
              <a:off x="794" y="3810001"/>
              <a:ext cx="32400000" cy="2687071"/>
            </a:xfrm>
            <a:prstGeom prst="rect">
              <a:avLst/>
            </a:prstGeom>
            <a:solidFill>
              <a:srgbClr val="4768D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3A8321A7-16E8-4BEC-AA7C-5A8D945196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3006" y="3933940"/>
              <a:ext cx="2439193" cy="2439193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501F5257-F7DC-4398-A0BF-B8E8A57C0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07" y="4268111"/>
              <a:ext cx="2388393" cy="1770851"/>
            </a:xfrm>
            <a:prstGeom prst="rect">
              <a:avLst/>
            </a:prstGeom>
          </p:spPr>
        </p:pic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BD6AFFB-6487-4484-B2E8-BDE1FEA7BA55}"/>
                </a:ext>
              </a:extLst>
            </p:cNvPr>
            <p:cNvSpPr txBox="1"/>
            <p:nvPr/>
          </p:nvSpPr>
          <p:spPr>
            <a:xfrm>
              <a:off x="6680200" y="4553372"/>
              <a:ext cx="2573973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 19</a:t>
              </a:r>
              <a:r>
                <a:rPr lang="en-US" altLang="zh-CN" sz="7200" b="1" baseline="30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r>
                <a:rPr lang="en-US" altLang="zh-CN" sz="7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International Meeting on Chemical Sensors,</a:t>
              </a:r>
              <a:r>
                <a:rPr lang="zh-CN" altLang="en-US" sz="7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7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IMCS 2023</a:t>
              </a:r>
              <a:endParaRPr lang="zh-CN" altLang="en-US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012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10</Words>
  <Application>Microsoft Office PowerPoint</Application>
  <PresentationFormat>自定义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BabyKing</dc:creator>
  <cp:lastModifiedBy>BabyKing</cp:lastModifiedBy>
  <cp:revision>6</cp:revision>
  <dcterms:created xsi:type="dcterms:W3CDTF">2023-06-30T12:53:24Z</dcterms:created>
  <dcterms:modified xsi:type="dcterms:W3CDTF">2023-06-30T13:43:19Z</dcterms:modified>
</cp:coreProperties>
</file>