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88004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1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366" autoAdjust="0"/>
  </p:normalViewPr>
  <p:slideViewPr>
    <p:cSldViewPr snapToGrid="0">
      <p:cViewPr varScale="1">
        <p:scale>
          <a:sx n="13" d="100"/>
          <a:sy n="13" d="100"/>
        </p:scale>
        <p:origin x="163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70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0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07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60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58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53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34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03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85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B24C-5F85-46E1-A749-F88AF2D7C3E4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66490C3A-A91B-49B5-B25E-7F9D5BF458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8800425" cy="50396173"/>
          </a:xfrm>
        </p:spPr>
      </p:pic>
    </p:spTree>
    <p:extLst>
      <p:ext uri="{BB962C8B-B14F-4D97-AF65-F5344CB8AC3E}">
        <p14:creationId xmlns:p14="http://schemas.microsoft.com/office/powerpoint/2010/main" val="78341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Hanna</dc:creator>
  <cp:lastModifiedBy>超 汤</cp:lastModifiedBy>
  <cp:revision>24</cp:revision>
  <dcterms:created xsi:type="dcterms:W3CDTF">2020-05-29T07:28:05Z</dcterms:created>
  <dcterms:modified xsi:type="dcterms:W3CDTF">2021-03-11T06:13:29Z</dcterms:modified>
</cp:coreProperties>
</file>